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Lst>
  <p:notesMasterIdLst>
    <p:notesMasterId r:id="rId88"/>
  </p:notesMasterIdLst>
  <p:sldIdLst>
    <p:sldId id="2666" r:id="rId5"/>
    <p:sldId id="2689"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783" r:id="rId19"/>
    <p:sldId id="2804" r:id="rId20"/>
    <p:sldId id="2805" r:id="rId21"/>
    <p:sldId id="141168489" r:id="rId22"/>
    <p:sldId id="2743" r:id="rId23"/>
    <p:sldId id="2744" r:id="rId24"/>
    <p:sldId id="2748" r:id="rId25"/>
    <p:sldId id="141168490" r:id="rId26"/>
    <p:sldId id="2746" r:id="rId27"/>
    <p:sldId id="141168487" r:id="rId28"/>
    <p:sldId id="141168488" r:id="rId29"/>
    <p:sldId id="2700" r:id="rId30"/>
    <p:sldId id="2732" r:id="rId31"/>
    <p:sldId id="2796" r:id="rId32"/>
    <p:sldId id="2650" r:id="rId33"/>
    <p:sldId id="141169038" r:id="rId34"/>
    <p:sldId id="141169039" r:id="rId35"/>
    <p:sldId id="141169040" r:id="rId36"/>
    <p:sldId id="141168485" r:id="rId37"/>
    <p:sldId id="141168486" r:id="rId38"/>
    <p:sldId id="141168516" r:id="rId39"/>
    <p:sldId id="141168517" r:id="rId40"/>
    <p:sldId id="141168518" r:id="rId41"/>
    <p:sldId id="141168519" r:id="rId42"/>
    <p:sldId id="141168520" r:id="rId43"/>
    <p:sldId id="141168521" r:id="rId44"/>
    <p:sldId id="141169004" r:id="rId45"/>
    <p:sldId id="2740" r:id="rId46"/>
    <p:sldId id="2762" r:id="rId47"/>
    <p:sldId id="141168491" r:id="rId48"/>
    <p:sldId id="2653" r:id="rId49"/>
    <p:sldId id="2667" r:id="rId50"/>
    <p:sldId id="2668" r:id="rId51"/>
    <p:sldId id="2774" r:id="rId52"/>
    <p:sldId id="2781" r:id="rId53"/>
    <p:sldId id="2803" r:id="rId54"/>
    <p:sldId id="2776" r:id="rId55"/>
    <p:sldId id="2778" r:id="rId56"/>
    <p:sldId id="2780" r:id="rId57"/>
    <p:sldId id="2775" r:id="rId58"/>
    <p:sldId id="2801" r:id="rId59"/>
    <p:sldId id="2802" r:id="rId60"/>
    <p:sldId id="2782" r:id="rId61"/>
    <p:sldId id="2799" r:id="rId62"/>
    <p:sldId id="2800" r:id="rId63"/>
    <p:sldId id="2731" r:id="rId64"/>
    <p:sldId id="2786" r:id="rId65"/>
    <p:sldId id="2794" r:id="rId66"/>
    <p:sldId id="2792" r:id="rId67"/>
    <p:sldId id="2795" r:id="rId68"/>
    <p:sldId id="141168483" r:id="rId69"/>
    <p:sldId id="141169041" r:id="rId70"/>
    <p:sldId id="141169042" r:id="rId71"/>
    <p:sldId id="141169043" r:id="rId72"/>
    <p:sldId id="141169044" r:id="rId73"/>
    <p:sldId id="141169045" r:id="rId74"/>
    <p:sldId id="2728" r:id="rId75"/>
    <p:sldId id="141168484" r:id="rId76"/>
    <p:sldId id="141168482" r:id="rId77"/>
    <p:sldId id="2706" r:id="rId78"/>
    <p:sldId id="2707" r:id="rId79"/>
    <p:sldId id="2708" r:id="rId80"/>
    <p:sldId id="258" r:id="rId81"/>
    <p:sldId id="267" r:id="rId82"/>
    <p:sldId id="2806" r:id="rId83"/>
    <p:sldId id="2729" r:id="rId84"/>
    <p:sldId id="2797" r:id="rId85"/>
    <p:sldId id="2730" r:id="rId86"/>
    <p:sldId id="287" r:id="rId87"/>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87593" autoAdjust="0"/>
  </p:normalViewPr>
  <p:slideViewPr>
    <p:cSldViewPr snapToGrid="0">
      <p:cViewPr varScale="1">
        <p:scale>
          <a:sx n="88" d="100"/>
          <a:sy n="88" d="100"/>
        </p:scale>
        <p:origin x="208" y="36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11/10/20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45</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46</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55</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78</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83</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11/10/20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46</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62</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66</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67</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69</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70</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71</a:t>
            </a:fld>
            <a:endParaRPr lang="en-US"/>
          </a:p>
        </p:txBody>
      </p:sp>
    </p:spTree>
    <p:extLst>
      <p:ext uri="{BB962C8B-B14F-4D97-AF65-F5344CB8AC3E}">
        <p14:creationId xmlns:p14="http://schemas.microsoft.com/office/powerpoint/2010/main" val="4235636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72</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73</a:t>
            </a:fld>
            <a:endParaRPr lang="en-US"/>
          </a:p>
        </p:txBody>
      </p:sp>
    </p:spTree>
    <p:extLst>
      <p:ext uri="{BB962C8B-B14F-4D97-AF65-F5344CB8AC3E}">
        <p14:creationId xmlns:p14="http://schemas.microsoft.com/office/powerpoint/2010/main" val="102412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78</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79</a:t>
            </a:fld>
            <a:endParaRPr lang="en-US"/>
          </a:p>
        </p:txBody>
      </p:sp>
    </p:spTree>
    <p:extLst>
      <p:ext uri="{BB962C8B-B14F-4D97-AF65-F5344CB8AC3E}">
        <p14:creationId xmlns:p14="http://schemas.microsoft.com/office/powerpoint/2010/main" val="379454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81</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203604</TotalTime>
  <Words>5963</Words>
  <Application>Microsoft Macintosh PowerPoint</Application>
  <PresentationFormat>Widescreen</PresentationFormat>
  <Paragraphs>2136</Paragraphs>
  <Slides>83</Slides>
  <Notes>35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83</vt:i4>
      </vt:variant>
    </vt:vector>
  </HeadingPairs>
  <TitlesOfParts>
    <vt:vector size="95"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Topic to DB2</vt:lpstr>
      <vt:lpstr>DB2 CDC Debezium</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2737</cp:revision>
  <cp:lastPrinted>2016-03-10T02:30:19Z</cp:lastPrinted>
  <dcterms:created xsi:type="dcterms:W3CDTF">2015-06-25T15:18:43Z</dcterms:created>
  <dcterms:modified xsi:type="dcterms:W3CDTF">2020-11-11T02:22:12Z</dcterms:modified>
</cp:coreProperties>
</file>